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D9A52-DC43-4706-B76D-D7F84673B1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504A32-5073-4865-B087-F9B858C2CD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C22546-AA3F-4F45-A442-806A3A788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0ACA4-58D0-4CD6-8B84-7FE0D9F5C295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9301AA-9240-4B4A-8C5B-30DBAFB88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55A452-771C-44A2-914B-8AB4CAFF8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F3D8F-4AA5-4D2A-9EDF-21E581757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98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AC5D7-B10E-48A9-AB1D-E980E1D0A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8389E9-E27D-4185-96A0-1161199288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47729-1122-408B-81D3-84B2C8493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0ACA4-58D0-4CD6-8B84-7FE0D9F5C295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EE70B-F93D-4F83-B117-1ABD0D76B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21C86-0685-495B-91D8-0CC7AC5DD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F3D8F-4AA5-4D2A-9EDF-21E581757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84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122548-BD6D-49AA-A9EE-36F29CEC25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5A9BBD-AB98-4A40-AEB5-E20CFB0A5A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C0E5FA-000A-4D2C-9048-1D33D8ADD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0ACA4-58D0-4CD6-8B84-7FE0D9F5C295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4E830-4479-4805-9735-8B15E93E9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0FC9CF-FFBF-4CB2-922D-5C85A0DF9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F3D8F-4AA5-4D2A-9EDF-21E581757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803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D32A9-B3EB-4864-BBEE-812875E93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4B649-0172-4D8D-A5AF-19021F049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4FFDE4-E503-4C24-A8D1-38934E388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0ACA4-58D0-4CD6-8B84-7FE0D9F5C295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C6B3D1-325E-4F22-91B5-1F107F406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52C132-CF49-4D36-AFAA-061283CC8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F3D8F-4AA5-4D2A-9EDF-21E581757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08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BABDE-B818-4F29-851C-1CBEBA74F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09149B-418E-44F4-8CC0-7C7A633AFA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15C921-570C-4590-8654-AB7407027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0ACA4-58D0-4CD6-8B84-7FE0D9F5C295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57300B-A4A5-48BC-9052-86DF97A4B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D138CE-B155-4DD4-A8F6-5A2BF28B4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F3D8F-4AA5-4D2A-9EDF-21E581757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807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5C288-B090-4B1E-8BF4-9515139D2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097DC-FA84-4754-ADFB-FA35731AD4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23639C-0334-4795-A700-A24B2CBCAC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772E47-9DE2-40F0-B813-8EC3EAA88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0ACA4-58D0-4CD6-8B84-7FE0D9F5C295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B0A383-6508-44B8-BFDC-D19420A58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DFE019-7CDC-46D1-A7FE-24E6A6323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F3D8F-4AA5-4D2A-9EDF-21E581757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544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396CB-110F-4522-A863-77A0C6D31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EA8B45-FBF9-4A1F-9F60-F96E52DCD1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4330E1-6851-42BF-9D7C-4C7B55AAB5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183654-B466-4740-98A9-414C7EB530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9CDE9D-2551-4A6B-A99F-FEE0455F44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B083C2-D1DB-431A-9ADF-84BA04037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0ACA4-58D0-4CD6-8B84-7FE0D9F5C295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85E12B-302D-4EBB-83C2-5C091D0BF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CA9FF0-F307-4CA4-B49B-32798FE41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F3D8F-4AA5-4D2A-9EDF-21E581757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935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68295-B0B7-44E8-839B-3096612C9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9E9146-749E-4B2E-AFFA-EADEEF9A4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0ACA4-58D0-4CD6-8B84-7FE0D9F5C295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736FF0-A543-4FC6-AB22-7285DDBD3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8F8B1B-C431-4257-B4BE-A069247E8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F3D8F-4AA5-4D2A-9EDF-21E581757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194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48E9CB-AA81-4363-8DF9-1B0F3712E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0ACA4-58D0-4CD6-8B84-7FE0D9F5C295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8EE400-8EDD-4179-8B30-1E82F5461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67A85B-E0F9-434E-9117-D0387EFB9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F3D8F-4AA5-4D2A-9EDF-21E581757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412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C260D-5D65-406E-8160-55C175DB5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DC570-FACC-49CA-AB03-95128BF1C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523F8A-24EA-4611-8460-ACA5CBDEAA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CCB9D5-A86D-445D-971B-7BC338738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0ACA4-58D0-4CD6-8B84-7FE0D9F5C295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867DC2-6FC8-4F63-9400-299D1D707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AA05FE-7EEE-4067-A722-6504F498B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F3D8F-4AA5-4D2A-9EDF-21E581757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567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694A8-9630-4A7E-A91E-D88F375FB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C05B85-509C-425F-8560-4815434DED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CBCE62-367A-40F8-9F0D-89FE564F36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AB19CF-FD6C-4722-981B-1F52D6F47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0ACA4-58D0-4CD6-8B84-7FE0D9F5C295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33A28B-1915-471A-8940-F78430E60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36B0E-38CD-4419-B815-B02051E9A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F3D8F-4AA5-4D2A-9EDF-21E581757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044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1FB58B-2CA6-4676-BD0A-DCF861DC3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B5F9F7-1062-40C8-8A67-95559CBB38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28240-83D9-431C-9ED6-5B55DE0C14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0ACA4-58D0-4CD6-8B84-7FE0D9F5C295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ACEB13-737A-4216-956F-E9EA6776D7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F25F9-6B74-45F3-9AB2-262F38020C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F3D8F-4AA5-4D2A-9EDF-21E581757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359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4F5D3-3135-4314-821C-5C09910434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HINT VERSIONS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57C68-BFF1-435A-A4CF-0CFF02E468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STUDENT PRACTICE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EF9A738-F73A-45D3-AEB9-E336FD9A6B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84280">
            <a:off x="579121" y="3991725"/>
            <a:ext cx="3977640" cy="198105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1958AA6-D16F-40D2-9B98-118D4A35C2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84280">
            <a:off x="7635239" y="4002044"/>
            <a:ext cx="3977640" cy="1981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672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8604C-70C6-4947-8C75-4C7D03A75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DIRECTIONS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8CDDD-3C7E-4764-B642-9A32AAB83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You will be assigned a number.</a:t>
            </a:r>
          </a:p>
          <a:p>
            <a:r>
              <a:rPr lang="en-US" dirty="0">
                <a:solidFill>
                  <a:srgbClr val="002060"/>
                </a:solidFill>
              </a:rPr>
              <a:t>Delete the other questions so that just your original slide is left.  </a:t>
            </a:r>
          </a:p>
          <a:p>
            <a:r>
              <a:rPr lang="en-US" dirty="0">
                <a:solidFill>
                  <a:srgbClr val="002060"/>
                </a:solidFill>
              </a:rPr>
              <a:t>Create another slide to offer hints, as shown in the model.</a:t>
            </a:r>
          </a:p>
          <a:p>
            <a:r>
              <a:rPr lang="en-US" dirty="0">
                <a:solidFill>
                  <a:srgbClr val="002060"/>
                </a:solidFill>
              </a:rPr>
              <a:t>Create one more slide to provide the answer, explaining what made the correct answer right and the other ones wrong.  </a:t>
            </a:r>
          </a:p>
          <a:p>
            <a:r>
              <a:rPr lang="en-US" dirty="0">
                <a:solidFill>
                  <a:srgbClr val="002060"/>
                </a:solidFill>
              </a:rPr>
              <a:t>Save your work and email it to me as an attachment.</a:t>
            </a:r>
          </a:p>
        </p:txBody>
      </p:sp>
    </p:spTree>
    <p:extLst>
      <p:ext uri="{BB962C8B-B14F-4D97-AF65-F5344CB8AC3E}">
        <p14:creationId xmlns:p14="http://schemas.microsoft.com/office/powerpoint/2010/main" val="2517597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E14311D-FF4D-4472-82D9-0AC8156979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744" y="688407"/>
            <a:ext cx="4818936" cy="506055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7034270-74BD-44A1-8734-B7F0AF9A83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9285" y="1497131"/>
            <a:ext cx="6671971" cy="249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664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941EEEE-218D-410A-998C-8591FC2758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00" y="142544"/>
            <a:ext cx="4766412" cy="659353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E4EF3EC-65C1-4E4F-BF97-95C5F123C8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0349" y="1774398"/>
            <a:ext cx="6461732" cy="2462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758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4CE5A0F-E44B-401D-8CD9-7E33D9A5F3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" y="115876"/>
            <a:ext cx="4875843" cy="663544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DDCE9F3-170D-4591-8BC4-0639F87E75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8464" y="1810602"/>
            <a:ext cx="6396954" cy="2288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389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07EFB52-FD57-4CFD-A871-46698E715A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77" y="324548"/>
            <a:ext cx="5856506" cy="621341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6F3A6B5-41C9-4ECB-B3F6-35683D7D49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2837" y="1626718"/>
            <a:ext cx="6209944" cy="3387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642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72</Words>
  <Application>Microsoft Office PowerPoint</Application>
  <PresentationFormat>Widescreen</PresentationFormat>
  <Paragraphs>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HINT VERSIONS</vt:lpstr>
      <vt:lpstr>DIRECTIONS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HINT VERSIONS</dc:title>
  <dc:creator>REMAR, COLLEEN</dc:creator>
  <cp:lastModifiedBy>REMAR, COLLEEN</cp:lastModifiedBy>
  <cp:revision>2</cp:revision>
  <dcterms:created xsi:type="dcterms:W3CDTF">2018-10-26T19:43:04Z</dcterms:created>
  <dcterms:modified xsi:type="dcterms:W3CDTF">2018-10-26T19:53:59Z</dcterms:modified>
</cp:coreProperties>
</file>